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0" r:id="rId11"/>
    <p:sldId id="272" r:id="rId12"/>
    <p:sldId id="273" r:id="rId13"/>
    <p:sldId id="274" r:id="rId14"/>
    <p:sldId id="284" r:id="rId15"/>
    <p:sldId id="28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676"/>
    <a:srgbClr val="BF4B2B"/>
    <a:srgbClr val="5C1423"/>
    <a:srgbClr val="77192D"/>
    <a:srgbClr val="D56445"/>
    <a:srgbClr val="890606"/>
    <a:srgbClr val="0C000F"/>
    <a:srgbClr val="EA752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4660"/>
  </p:normalViewPr>
  <p:slideViewPr>
    <p:cSldViewPr snapToGrid="0">
      <p:cViewPr>
        <p:scale>
          <a:sx n="75" d="100"/>
          <a:sy n="75" d="100"/>
        </p:scale>
        <p:origin x="1140" y="-2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06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8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0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7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2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23.05.2024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36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split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getRandomElement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break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`Birdo ist […] Figur im Videospiel-Franchise.`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"Birdo"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Deutscher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Zusammenarbeit mit Lisa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B90DD90-00A1-9F29-4FCF-F02F496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-23341" r="-2130" b="-2694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852754-F74B-FFBD-CBBE-5372E456A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28511" r="7327" b="-1882"/>
          <a:stretch/>
        </p:blipFill>
        <p:spPr>
          <a:xfrm>
            <a:off x="7201817" y="3617118"/>
            <a:ext cx="2978228" cy="2978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do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while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!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includes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"."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console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log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toHiragana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toHiragana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toLowerCase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/a/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あ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/i/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い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/u/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う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/e/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え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/o/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お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/n/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ん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\.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"。"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/,/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"、"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/-/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 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 Sätze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</p:spTree>
    <p:extLst>
      <p:ext uri="{BB962C8B-B14F-4D97-AF65-F5344CB8AC3E}">
        <p14:creationId xmlns:p14="http://schemas.microsoft.com/office/powerpoint/2010/main" val="35733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B4B0D-FF10-B135-4085-4ECD6F28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6369"/>
          <a:stretch/>
        </p:blipFill>
        <p:spPr>
          <a:xfrm>
            <a:off x="5274861" y="525199"/>
            <a:ext cx="2978223" cy="297822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3178BC-70A9-C684-971C-812E7ECB7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5309"/>
          <a:stretch/>
        </p:blipFill>
        <p:spPr>
          <a:xfrm>
            <a:off x="5274861" y="3614183"/>
            <a:ext cx="2978227" cy="2978227"/>
          </a:xfrm>
          <a:prstGeom prst="rect">
            <a:avLst/>
          </a:prstGeom>
        </p:spPr>
      </p:pic>
      <p:pic>
        <p:nvPicPr>
          <p:cNvPr id="18" name="Picture 17" descr="Green and white text on a black background&#10;&#10;Description automatically generated">
            <a:extLst>
              <a:ext uri="{FF2B5EF4-FFF2-40B4-BE49-F238E27FC236}">
                <a16:creationId xmlns:a16="http://schemas.microsoft.com/office/drawing/2014/main" id="{197DE6CE-0B2C-1357-DC0A-FABB5CC5F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r="91"/>
          <a:stretch/>
        </p:blipFill>
        <p:spPr>
          <a:xfrm>
            <a:off x="8377792" y="516646"/>
            <a:ext cx="2978223" cy="2978223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C3BA1D-9DEC-7A61-90F6-7F56AA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309" r="617" b="283"/>
          <a:stretch/>
        </p:blipFill>
        <p:spPr>
          <a:xfrm>
            <a:off x="8368637" y="3614183"/>
            <a:ext cx="2978223" cy="2984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9C2DE-6573-A234-0464-304471361FD4}"/>
              </a:ext>
            </a:extLst>
          </p:cNvPr>
          <p:cNvSpPr txBox="1"/>
          <p:nvPr/>
        </p:nvSpPr>
        <p:spPr>
          <a:xfrm rot="16200000">
            <a:off x="8957963" y="3836546"/>
            <a:ext cx="5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Farbe, Schriftart &amp; Sprache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makeLine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split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style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innerWidth</a:t>
            </a:r>
            <a:br>
              <a:rPr lang="de-CH" sz="1000" dirty="0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de-CH" sz="1000" dirty="0">
                <a:solidFill>
                  <a:srgbClr val="CCCCCC"/>
                </a:solidFill>
                <a:latin typeface="Cascadia Code" panose="020B0609020000020004" pitchFamily="49" charset="0"/>
              </a:rPr>
              <a:t>   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offsetWidth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innerWidth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px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document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createElement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'span'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textContent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'initial'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"。"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"、"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dot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appendChild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transition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style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black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clearInterval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</p:spTree>
    <p:extLst>
      <p:ext uri="{BB962C8B-B14F-4D97-AF65-F5344CB8AC3E}">
        <p14:creationId xmlns:p14="http://schemas.microsoft.com/office/powerpoint/2010/main" val="6262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`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Doitsu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[…] 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ureshii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desu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.`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Watashi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70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generatedSentences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forEach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makeLine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2801-5667-66EA-DE6A-782FF79CFE08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Matrix-Style Code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4AF274-2F69-7AA2-4965-202EB423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839"/>
          <a:stretch/>
        </p:blipFill>
        <p:spPr>
          <a:xfrm>
            <a:off x="5645475" y="890264"/>
            <a:ext cx="5327656" cy="53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984D57-77F4-FB10-EC98-A44CB5D066D6}"/>
              </a:ext>
            </a:extLst>
          </p:cNvPr>
          <p:cNvSpPr/>
          <p:nvPr/>
        </p:nvSpPr>
        <p:spPr>
          <a:xfrm>
            <a:off x="1238250" y="476250"/>
            <a:ext cx="1041400" cy="1041400"/>
          </a:xfrm>
          <a:prstGeom prst="rect">
            <a:avLst/>
          </a:prstGeom>
          <a:solidFill>
            <a:srgbClr val="0C00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D82DB-DB83-E791-8427-269D8C73A103}"/>
              </a:ext>
            </a:extLst>
          </p:cNvPr>
          <p:cNvSpPr/>
          <p:nvPr/>
        </p:nvSpPr>
        <p:spPr>
          <a:xfrm>
            <a:off x="2476500" y="476250"/>
            <a:ext cx="1041400" cy="1041400"/>
          </a:xfrm>
          <a:prstGeom prst="rect">
            <a:avLst/>
          </a:prstGeom>
          <a:solidFill>
            <a:srgbClr val="5C1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2C606-0436-6D78-84EA-0EF0C6D11881}"/>
              </a:ext>
            </a:extLst>
          </p:cNvPr>
          <p:cNvSpPr/>
          <p:nvPr/>
        </p:nvSpPr>
        <p:spPr>
          <a:xfrm>
            <a:off x="3714750" y="476250"/>
            <a:ext cx="1041400" cy="1041400"/>
          </a:xfrm>
          <a:prstGeom prst="rect">
            <a:avLst/>
          </a:prstGeom>
          <a:solidFill>
            <a:srgbClr val="BF4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0ADED-1FB4-BBF1-3B2C-F6FD89CD056E}"/>
              </a:ext>
            </a:extLst>
          </p:cNvPr>
          <p:cNvSpPr/>
          <p:nvPr/>
        </p:nvSpPr>
        <p:spPr>
          <a:xfrm>
            <a:off x="4953000" y="476250"/>
            <a:ext cx="1041400" cy="1041400"/>
          </a:xfrm>
          <a:prstGeom prst="rect">
            <a:avLst/>
          </a:prstGeom>
          <a:solidFill>
            <a:srgbClr val="EE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E1694-00F5-6523-F398-F3A9E351DC71}"/>
              </a:ext>
            </a:extLst>
          </p:cNvPr>
          <p:cNvSpPr txBox="1"/>
          <p:nvPr/>
        </p:nvSpPr>
        <p:spPr>
          <a:xfrm>
            <a:off x="1238250" y="1517650"/>
            <a:ext cx="104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0C000F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39D7A-1B35-944B-9A5F-EDFB6E26E4B0}"/>
              </a:ext>
            </a:extLst>
          </p:cNvPr>
          <p:cNvSpPr txBox="1"/>
          <p:nvPr/>
        </p:nvSpPr>
        <p:spPr>
          <a:xfrm>
            <a:off x="2476500" y="1517650"/>
            <a:ext cx="104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5C1423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45DBC-A338-A8A6-9C2B-8DF59C4C5522}"/>
              </a:ext>
            </a:extLst>
          </p:cNvPr>
          <p:cNvSpPr txBox="1"/>
          <p:nvPr/>
        </p:nvSpPr>
        <p:spPr>
          <a:xfrm>
            <a:off x="3714750" y="1517650"/>
            <a:ext cx="104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BF4B2B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AD01A-9465-A3F2-CC02-BD4DEAD7386E}"/>
              </a:ext>
            </a:extLst>
          </p:cNvPr>
          <p:cNvSpPr txBox="1"/>
          <p:nvPr/>
        </p:nvSpPr>
        <p:spPr>
          <a:xfrm>
            <a:off x="4953000" y="1517650"/>
            <a:ext cx="104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EED676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1D503-7BE1-1A0F-9A35-E241C6FAB4F1}"/>
              </a:ext>
            </a:extLst>
          </p:cNvPr>
          <p:cNvSpPr txBox="1"/>
          <p:nvPr/>
        </p:nvSpPr>
        <p:spPr>
          <a:xfrm>
            <a:off x="6197602" y="-391150"/>
            <a:ext cx="6096000" cy="1532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cols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rows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countNeighbors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&gt;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&amp;&amp;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14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Stay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the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same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Upgrade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8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||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&gt;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16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Stay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the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same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-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Downgrade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Stay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the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same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b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</a:b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cols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for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rows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let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countNeighbors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(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, 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);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===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Stay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the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same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+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1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Upgrade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if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(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&lt;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2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||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neighbors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&gt;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3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)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0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Death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} </a:t>
            </a:r>
            <a:r>
              <a:rPr lang="de-CH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else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{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   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nextGrid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i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][</a:t>
            </a:r>
            <a:r>
              <a:rPr lang="de-CH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j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] </a:t>
            </a:r>
            <a:r>
              <a:rPr lang="de-CH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=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state</a:t>
            </a:r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; 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//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Stay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</a:t>
            </a:r>
            <a:r>
              <a:rPr lang="de-CH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the</a:t>
            </a:r>
            <a:r>
              <a:rPr lang="de-CH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 same</a:t>
            </a:r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    }</a:t>
            </a:r>
          </a:p>
          <a:p>
            <a:r>
              <a:rPr lang="de-CH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ascadia Code" panose="020B0609020000020004" pitchFamily="49" charset="0"/>
              </a:rPr>
              <a:t>    }</a:t>
            </a:r>
          </a:p>
          <a:p>
            <a:endParaRPr lang="de-CH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65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140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create2DArray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create2DArray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Initialize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with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pattern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frameRate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create2DArray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arr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new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Array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arr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new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4EC9B0"/>
                </a:solidFill>
                <a:effectLst/>
                <a:latin typeface="Cascadia Code" panose="020B0609020000020004" pitchFamily="49" charset="0"/>
              </a:rPr>
              <a:t>Array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arr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background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rect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cellSize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generateNextGen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Birth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&amp;&amp;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Death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state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Stays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the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same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Swap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grids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temp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temp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countNeighbors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 err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grid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04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Deutscher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Zusammenarbeit mit Lisa</a:t>
            </a:r>
          </a:p>
        </p:txBody>
      </p:sp>
    </p:spTree>
    <p:extLst>
      <p:ext uri="{BB962C8B-B14F-4D97-AF65-F5344CB8AC3E}">
        <p14:creationId xmlns:p14="http://schemas.microsoft.com/office/powerpoint/2010/main" val="337786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58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31484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7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2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drawCylinder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51528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//Torus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drawTorus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strokeWeight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27219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drawSnail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366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8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3964</Words>
  <Application>Microsoft Office PowerPoint</Application>
  <PresentationFormat>Widescreen</PresentationFormat>
  <Paragraphs>539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15</cp:revision>
  <dcterms:created xsi:type="dcterms:W3CDTF">2024-05-02T13:40:13Z</dcterms:created>
  <dcterms:modified xsi:type="dcterms:W3CDTF">2024-05-23T12:11:52Z</dcterms:modified>
</cp:coreProperties>
</file>